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06786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09600" y="0"/>
            <a:ext cx="7772400" cy="20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6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Industrialization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4600" y="1676400"/>
            <a:ext cx="3962399" cy="317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Bessemer and Steel production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In the late 1800 a new age began called the Steel Age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Steel is the mixture of purified Iron and some carbon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Henry Bessemer made this new Blast Furnace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This took less time then the heating and hammering that they used to do 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By the turn of the century then steel was widely used for ships and machinery</a:t>
            </a:r>
          </a:p>
          <a:p>
            <a:pPr marL="342900" marR="0" lvl="0" indent="-2540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400" b="0" i="0" u="none" strike="noStrike" cap="none" baseline="0">
              <a:solidFill>
                <a:srgbClr val="99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Interchangeable parts and Mass Production and Assembly Line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Henry Ford had mass production so all of the cars could be bought by normal people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He used interchangeable parts to help build the cars faster and make it easier to repair them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He built an assembly line which was a moving conveyer belt to carry the parts to the workers so the workers could just build the cars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52400" y="3810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Enclosure and</a:t>
            </a:r>
            <a:b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Agricultural innovations</a:t>
            </a:r>
            <a:b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(Britain)</a:t>
            </a:r>
            <a:b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81000" y="152400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1700, rich landowners began to buy small farms in Great Britain, and created the “enclosure” system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sng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Enclosure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the process of renting land to tenant farmers, who would pay the landowners with crops; called this because the landowner frequently fenced the land, making it private land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Inventions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Improved Farming!</a:t>
            </a: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2" indent="-34290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Invention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the “seed drill” by </a:t>
            </a:r>
            <a:r>
              <a:rPr lang="en-US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Jethro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Tull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1721 </a:t>
            </a: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2" indent="-34290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dk1"/>
                </a:solidFill>
              </a:rPr>
              <a:t>Restorative crops (Turnips)</a:t>
            </a:r>
          </a:p>
          <a:p>
            <a:pPr marL="342900" lvl="2" indent="-34290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dk1"/>
                </a:solidFill>
              </a:rPr>
              <a:t>Breeding techniques</a:t>
            </a: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Enclosure forced small farmers to move, and some went to the British colonies in North America or British cities to work in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industry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dk1"/>
                </a:solidFill>
              </a:rPr>
              <a:t>Food prices decline- production increases</a:t>
            </a: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10400" y="0"/>
            <a:ext cx="2133599" cy="126523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/>
          <p:nvPr/>
        </p:nvSpPr>
        <p:spPr>
          <a:xfrm>
            <a:off x="7391400" y="1295400"/>
            <a:ext cx="11747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Seed Drill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4873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Crop Rotation</a:t>
            </a:r>
            <a:r>
              <a:rPr lang="en-US" sz="20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(Britain)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81000" y="0"/>
            <a:ext cx="8458200" cy="6400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Charles Townshend (“Turnip Townshend”) discovered that it’s unnecessary to let land lie fallow; instead farmers need to “rotate crops”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Example: Plant a field with wheat one year, wearing out the soil, and then plant turnips next year, restoring the soil</a:t>
            </a:r>
          </a:p>
          <a:p>
            <a:pPr marL="342900" marR="0" lvl="0" indent="-34290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0066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Improved Livestock</a:t>
            </a:r>
            <a:r>
              <a:rPr lang="en-US" sz="20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 (Britain)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In the 1700’s, Robert Bakewell selected his best sheep to breed, creating larger sheep that tasted delicious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Other farmers followed, and in 86 years the average weight of cows increased 470 pounds and the average weight of sheep rose 72 pounds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More and better food meant less starvation and better nutrition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rgbClr val="FF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Textiles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52400" y="762000"/>
            <a:ext cx="8991600" cy="441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Cotton industry was revolutionized by 1800 because of 6 new inventions: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“flying shuttle”: John Kay in 1722: made work go twice as quickly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“spinning jenny”: James Hargreaves in 1764:allowed a spinner to work on six to eight threads at a time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“water frame”: Richard Arkwright in 1769: used waterpower from running water streams to run the “spinning jenny”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“spinning mule”: Samuel Crompton in 1779: combo of “spinning jenny” and “water frame”; made stronger and finer thread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Factories were created because the “water frame” and “spinning mule” were too expensive and large for people to have in their homes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“power loom”: Edmund Cartwright in 1785: loom run by water power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“cotton gin”: Eli Whitney (U.S.A.) in 1793: removed seeds from raw cotton, and allowed slaves to pick and clean ten times more cotton 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57600" y="5181600"/>
            <a:ext cx="1524000" cy="139382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/>
          <p:nvPr/>
        </p:nvSpPr>
        <p:spPr>
          <a:xfrm>
            <a:off x="3810000" y="6491287"/>
            <a:ext cx="12763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Cotton Gin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Railroads</a:t>
            </a: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(Britain)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594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 1763, mathematical instrument maker James Watt improved the steam engine, making it more practical for factory use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Richard Threvithick made a small, powerful engine that other engineers continually improved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 1821, George Stephenson built first ever railroad line, running 27 miles from coalfields in Yorkshire to the port in Stockton on the North Sea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“The Rocket”: designed by Stephenson; carried 13 tons at 24 mph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British businessmen began to build new railroads when they saw that the business was booming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 1850, there were over 6,100 miles of railroad in Britain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Railroads: 1.Gave manufacturers cheap, fast way to transport goods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2.Created millions of new jobs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3.Increased agricultural progress</a:t>
            </a:r>
          </a:p>
          <a:p>
            <a:pPr marL="16002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4.Travel for enjoyment increased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Labor Conditions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Harsh work conditions resulted in poor health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Families worked separately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Children were useful in mines—they could get into the narrow tunnels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Kids as young as 6 or 7 years old worked hard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Orphans worked in factories to earn room and board—this took 12-14 hours/day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average worker spent 6 days a week and 14 hours a day at their job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Parliament passed the Factory Act of 1833 to instate child labor laws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-children from the ages of 9-13 couldn’t be forced to work more than 8 hours/day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-young people from the ages of 14-18 couldn’t be forced to work more than 12 hours/day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Working with machines was extremely dangerous; people were always getting injured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Frequent accidents, damp conditions, and the constant breathing of coal dust made a miner’s life span 10 years shorter than other worker’s</a:t>
            </a:r>
          </a:p>
          <a:p>
            <a:pPr marL="342900" marR="0" lvl="0" indent="-215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229600" cy="6400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Urban Life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During the Industrial Revolution many people moved from country farms to big cities.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Rise of Cities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-factories developed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-cities grew rapidly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-sanitation and disease were problems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-new crop rotation methods resulted in increased food supply which helped the rise in population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-population of Europe doubled from 1750-1850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Rise of Disease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-large amounts of people in small amounts of space resulted in poor sanitation and disease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-the rapid population increase did not allow an opportunity to improve sanitary systems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00C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-another problem with the large numbers of people living in one city was the fact that any infectious disease spread extremely rapidly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Increase in Population Throughout Europe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population of Europe doubled between 1750 and 1850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More food was produced using crop rotation systems and large farms as opposed to small independent, self-sufficient farms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Vaccinations were developed and overall medical care improved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-Edward Jenner’s discovery of the smallpox vaccine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Larger food supplies and better living conditions meant people married younger and started having children, shortening the time between generations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smtClean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Germany-</a:t>
            </a:r>
            <a:r>
              <a:rPr lang="en-US" sz="4400" b="0" i="0" u="none" strike="noStrike" cap="none" dirty="0" smtClean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 Juggernaut!</a:t>
            </a:r>
            <a:endParaRPr lang="en-US" sz="4400" b="0" i="0" u="none" strike="noStrike" cap="none" baseline="0" dirty="0">
              <a:solidFill>
                <a:srgbClr val="3366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After WWI Germany had a time of peace that was do to rapid industrialization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In the 1850’s the industrialization in Germany grew at great amounts.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Railroads and roads were all over the country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The coal amount went from 3.8 million metric tons to 21.5 million metric tons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The annual industrial growth rate rose up to 10.2 % which was the highest in the world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rgbClr val="3366FF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(http://encarta.msn.com/encyclopedia_761576917_20/Germany.html)</a:t>
            </a: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4572000"/>
            <a:ext cx="1608137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FFFFFF"/>
      </a:dk1>
      <a:lt1>
        <a:srgbClr val="000099"/>
      </a:lt1>
      <a:dk2>
        <a:srgbClr val="CCFFFF"/>
      </a:dk2>
      <a:lt2>
        <a:srgbClr val="003366"/>
      </a:lt2>
      <a:accent1>
        <a:srgbClr val="3366CC"/>
      </a:accent1>
      <a:accent2>
        <a:srgbClr val="00B000"/>
      </a:accent2>
      <a:accent3>
        <a:srgbClr val="000099"/>
      </a:accent3>
      <a:accent4>
        <a:srgbClr val="3366CC"/>
      </a:accent4>
      <a:accent5>
        <a:srgbClr val="00B000"/>
      </a:accent5>
      <a:accent6>
        <a:srgbClr val="000099"/>
      </a:accent6>
      <a:hlink>
        <a:srgbClr val="66CCFF"/>
      </a:hlink>
      <a:folHlink>
        <a:srgbClr val="FFE70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1055</Words>
  <Application>Microsoft Office PowerPoint</Application>
  <PresentationFormat>On-screen Show (4:3)</PresentationFormat>
  <Paragraphs>90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Industrialization</vt:lpstr>
      <vt:lpstr>Enclosure and Other Agricultural innovations (Britain) </vt:lpstr>
      <vt:lpstr>Crop Rotation (Britain)</vt:lpstr>
      <vt:lpstr>Textiles</vt:lpstr>
      <vt:lpstr>Railroads (Britain)</vt:lpstr>
      <vt:lpstr>Labor Conditions</vt:lpstr>
      <vt:lpstr>PowerPoint Presentation</vt:lpstr>
      <vt:lpstr>Increase in Population Throughout Europe</vt:lpstr>
      <vt:lpstr>Germany- Juggernaut!</vt:lpstr>
      <vt:lpstr>Bessemer and Steel production</vt:lpstr>
      <vt:lpstr>Interchangeable parts and Mass Production and Assembly 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Industrialization</dc:title>
  <dc:creator>Balazs, Stephen</dc:creator>
  <cp:lastModifiedBy>Administrator</cp:lastModifiedBy>
  <cp:revision>1</cp:revision>
  <dcterms:modified xsi:type="dcterms:W3CDTF">2015-05-07T11:56:06Z</dcterms:modified>
</cp:coreProperties>
</file>